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55"/>
  </p:notesMasterIdLst>
  <p:handoutMasterIdLst>
    <p:handoutMasterId r:id="rId56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5" r:id="rId19"/>
    <p:sldId id="295" r:id="rId20"/>
    <p:sldId id="296" r:id="rId21"/>
    <p:sldId id="270" r:id="rId22"/>
    <p:sldId id="271" r:id="rId23"/>
    <p:sldId id="272" r:id="rId24"/>
    <p:sldId id="297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98" r:id="rId36"/>
    <p:sldId id="299" r:id="rId37"/>
    <p:sldId id="283" r:id="rId38"/>
    <p:sldId id="284" r:id="rId39"/>
    <p:sldId id="285" r:id="rId40"/>
    <p:sldId id="286" r:id="rId41"/>
    <p:sldId id="288" r:id="rId42"/>
    <p:sldId id="300" r:id="rId43"/>
    <p:sldId id="289" r:id="rId44"/>
    <p:sldId id="290" r:id="rId45"/>
    <p:sldId id="301" r:id="rId46"/>
    <p:sldId id="291" r:id="rId47"/>
    <p:sldId id="292" r:id="rId48"/>
    <p:sldId id="293" r:id="rId49"/>
    <p:sldId id="302" r:id="rId50"/>
    <p:sldId id="306" r:id="rId51"/>
    <p:sldId id="303" r:id="rId52"/>
    <p:sldId id="304" r:id="rId53"/>
    <p:sldId id="294" r:id="rId5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4/22/15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4/22/15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two slides that follow are local development and not using the test kitchen. This should be changed to use 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0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 the setup cookbooks'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that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 has been updated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node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If you've worked with systems for awhile general feeling is that hard-coding the values in our file's source attribute probably is not sustainable because the results are tied specifically to this </a:t>
            </a:r>
            <a:r>
              <a:rPr lang="en-US" dirty="0" err="1"/>
              <a:t>sytem</a:t>
            </a:r>
            <a:r>
              <a:rPr lang="en-US" dirty="0"/>
              <a:t> at this moment in time.</a:t>
            </a:r>
          </a:p>
          <a:p>
            <a:endParaRPr lang="en-US" dirty="0"/>
          </a:p>
          <a:p>
            <a:r>
              <a:rPr lang="en-US" dirty="0"/>
              <a:t>Capturing the data in real-time on each system is definitely possible.</a:t>
            </a:r>
          </a:p>
          <a:p>
            <a:endParaRPr lang="en-US" dirty="0"/>
          </a:p>
          <a:p>
            <a:r>
              <a:rPr lang="en-US" dirty="0"/>
              <a:t>We would need simply execute each of these commands and parse the results and then insert the dynamic values within file resource's source attribute.</a:t>
            </a:r>
          </a:p>
          <a:p>
            <a:endParaRPr lang="en-US" dirty="0"/>
          </a:p>
          <a:p>
            <a:r>
              <a:rPr lang="en-US" dirty="0"/>
              <a:t>Before we start down this path, I would like to introduce you to </a:t>
            </a:r>
            <a:r>
              <a:rPr lang="en-US" dirty="0" err="1"/>
              <a:t>Ohai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8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</a:t>
            </a:r>
            <a:r>
              <a:rPr lang="en-US" dirty="0" smtClean="0"/>
              <a:t>a tool that </a:t>
            </a:r>
            <a:r>
              <a:rPr lang="en-US" dirty="0" smtClean="0"/>
              <a:t>already captures all the data that we similarly demonstrated finding.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"Memory: #{node["memory"]["total"]} </a:t>
            </a:r>
            <a:r>
              <a:rPr lang="en-US" sz="2400" dirty="0" err="1" smtClean="0">
                <a:latin typeface="Inconsolata"/>
                <a:cs typeface="Inconsolata"/>
              </a:rPr>
              <a:t>kB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</a:t>
            </a:r>
            <a:r>
              <a:rPr lang="en-US" sz="2400" dirty="0">
                <a:latin typeface="Inconsolata"/>
                <a:cs typeface="Inconsolata"/>
              </a:rPr>
              <a:t>502272 </a:t>
            </a:r>
            <a:r>
              <a:rPr lang="en-US" sz="2400" dirty="0" err="1">
                <a:latin typeface="Inconsolata"/>
                <a:cs typeface="Inconsolata"/>
              </a:rPr>
              <a:t>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 MHz"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</a:t>
            </a:r>
            <a:r>
              <a:rPr lang="hr-HR" sz="2400" dirty="0">
                <a:latin typeface="Inconsolata"/>
                <a:cs typeface="Inconsolata"/>
              </a:rPr>
              <a:t>2399.998 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"setup" cookbook, to include node </a:t>
            </a:r>
            <a:r>
              <a:rPr lang="en-US" dirty="0" smtClean="0"/>
              <a:t>details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98478" y="451976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415087" y="452370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66301" y="456925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29726" y="457319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for the "setup" </a:t>
            </a:r>
            <a:r>
              <a:rPr lang="en-US" dirty="0" smtClean="0"/>
              <a:t>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</a:t>
            </a:r>
            <a:r>
              <a:rPr lang="en-US" dirty="0" smtClean="0"/>
              <a:t>the version of the "setup"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"setup" 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bump </a:t>
            </a:r>
            <a:r>
              <a:rPr lang="en-US" dirty="0" smtClean="0"/>
              <a:t>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</a:t>
            </a:r>
            <a:r>
              <a:rPr lang="en-US" sz="2000" dirty="0" smtClean="0"/>
              <a:t>changes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</a:t>
            </a:r>
            <a:r>
              <a:rPr lang="en-US" sz="2000" dirty="0" smtClean="0"/>
              <a:t>manner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</a:t>
            </a:r>
            <a:r>
              <a:rPr lang="en-US" sz="2000" dirty="0" smtClean="0"/>
              <a:t>fixes</a:t>
            </a:r>
            <a:endParaRPr lang="en-US" sz="2000" dirty="0" smtClean="0"/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Major, Minor, or Patch?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kind of changes did you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65156"/>
          </a:xfrm>
        </p:spPr>
        <p:txBody>
          <a:bodyPr>
            <a:noAutofit/>
          </a:bodyPr>
          <a:lstStyle/>
          <a:p>
            <a:r>
              <a:rPr lang="en-US" sz="2200" dirty="0" smtClean="0"/>
              <a:t>The file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details:</a:t>
            </a:r>
          </a:p>
          <a:p>
            <a:endParaRPr lang="en-US" sz="2200" dirty="0"/>
          </a:p>
          <a:p>
            <a:pPr marL="914382" lvl="1" indent="-457200" algn="l">
              <a:buFont typeface="Wingdings" charset="2"/>
              <a:buChar char="q"/>
            </a:pPr>
            <a:r>
              <a:rPr lang="en-US" sz="2000" dirty="0" err="1" smtClean="0">
                <a:solidFill>
                  <a:srgbClr val="3E4346"/>
                </a:solidFill>
              </a:rPr>
              <a:t>ipaddress</a:t>
            </a:r>
            <a:endParaRPr lang="en-US" sz="2000" dirty="0" smtClean="0">
              <a:solidFill>
                <a:srgbClr val="3E4346"/>
              </a:solidFill>
            </a:endParaRPr>
          </a:p>
          <a:p>
            <a:pPr marL="914382" lvl="1" indent="-457200" algn="l">
              <a:buFont typeface="Wingdings" charset="2"/>
              <a:buChar char="q"/>
            </a:pPr>
            <a:r>
              <a:rPr lang="en-US" sz="2000" dirty="0" smtClean="0">
                <a:solidFill>
                  <a:srgbClr val="3E4346"/>
                </a:solidFill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r>
              <a:rPr lang="en-US" sz="2200" dirty="0" smtClean="0"/>
              <a:t>Run kitchen converge for the "apache" cookbook </a:t>
            </a:r>
          </a:p>
          <a:p>
            <a:r>
              <a:rPr lang="en-US" sz="2200" dirty="0" smtClean="0"/>
              <a:t>Update the version of the "apache" cookbook</a:t>
            </a:r>
          </a:p>
          <a:p>
            <a:r>
              <a:rPr lang="en-US" sz="2200" dirty="0" smtClean="0"/>
              <a:t>Commit </a:t>
            </a:r>
            <a:r>
              <a:rPr lang="en-US" sz="2200" dirty="0"/>
              <a:t>the changes to the "setup" 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dirty="0" smtClean="0"/>
              <a:t>file </a:t>
            </a:r>
            <a:r>
              <a:rPr lang="en-US" dirty="0" smtClean="0"/>
              <a:t>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  <a:endParaRPr lang="en-US" dirty="0" smtClean="0"/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</a:t>
            </a:r>
            <a:r>
              <a:rPr lang="en-US" dirty="0" smtClean="0"/>
              <a:t>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398071"/>
            <a:ext cx="10803205" cy="1039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 results of running test kitchen with the updated </a:t>
            </a:r>
            <a:r>
              <a:rPr lang="en-US" smtClean="0"/>
              <a:t>apache cookbook.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5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</a:t>
            </a:r>
            <a:r>
              <a:rPr lang="en-US" dirty="0" smtClean="0"/>
              <a:t>apache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</a:t>
            </a:r>
            <a:r>
              <a:rPr lang="en-US" dirty="0" smtClean="0"/>
              <a:t>Index Page"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2"/>
            <a:ext cx="8230599" cy="3441537"/>
          </a:xfrm>
        </p:spPr>
        <p:txBody>
          <a:bodyPr/>
          <a:lstStyle/>
          <a:p>
            <a:r>
              <a:rPr lang="en-US" dirty="0" smtClean="0"/>
              <a:t>What questions can </a:t>
            </a:r>
            <a:r>
              <a:rPr lang="en-US" dirty="0" smtClean="0"/>
              <a:t>we </a:t>
            </a:r>
            <a:r>
              <a:rPr lang="en-US" dirty="0" smtClean="0"/>
              <a:t>help you </a:t>
            </a:r>
            <a:r>
              <a:rPr lang="en-US" dirty="0" smtClean="0"/>
              <a:t>answer?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</a:t>
            </a:r>
            <a:r>
              <a:rPr lang="en-US" dirty="0" smtClean="0"/>
              <a:t>Attributes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String Interpolation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11321</TotalTime>
  <Words>2142</Words>
  <Application>Microsoft Macintosh PowerPoint</Application>
  <PresentationFormat>Custom</PresentationFormat>
  <Paragraphs>352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ChefDk3.2Template</vt:lpstr>
      <vt:lpstr>Details About the System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memory</vt:lpstr>
      <vt:lpstr>PowerPoint Presentation</vt:lpstr>
      <vt:lpstr>Apply the setup cookbooks' default recipe</vt:lpstr>
      <vt:lpstr>Verify that the /etc/motd has been updated</vt:lpstr>
      <vt:lpstr>Capturing System Data</vt:lpstr>
      <vt:lpstr>Capturing System Data</vt:lpstr>
      <vt:lpstr>Capturing System Data</vt:lpstr>
      <vt:lpstr>PowerPoint Presentation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String Interpolation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Verify the Changes</vt:lpstr>
      <vt:lpstr>Changes Mean a New Version</vt:lpstr>
      <vt:lpstr>Cookbook Versions</vt:lpstr>
      <vt:lpstr>Semantic Versions</vt:lpstr>
      <vt:lpstr>Major, Minor, or Patch?</vt:lpstr>
      <vt:lpstr>Update the Cookbook Version</vt:lpstr>
      <vt:lpstr>Commit Your Work</vt:lpstr>
      <vt:lpstr>Node Details in the Webserver</vt:lpstr>
      <vt:lpstr>Apache Recipe</vt:lpstr>
      <vt:lpstr>PowerPoint Presentation</vt:lpstr>
      <vt:lpstr>Update the Cookbook Version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1335</cp:revision>
  <cp:lastPrinted>2015-02-07T23:49:10Z</cp:lastPrinted>
  <dcterms:created xsi:type="dcterms:W3CDTF">2012-09-13T17:36:07Z</dcterms:created>
  <dcterms:modified xsi:type="dcterms:W3CDTF">2015-04-23T19:05:38Z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